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75" r:id="rId12"/>
    <p:sldMasterId id="2147483677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</p:sldIdLst>
  <p:sldSz cx="9144000" cy="6858000"/>
  <p:notesSz cx="7053263" cy="9309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dt" idx="37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ftr" idx="38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sldNum" idx="39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96F6B05-0180-4E35-A92E-8547E961A3B8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Num" idx="40"/>
          </p:nvPr>
        </p:nvSpPr>
        <p:spPr>
          <a:xfrm>
            <a:off x="3995280" y="8841960"/>
            <a:ext cx="3056040" cy="46656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0BD877-44C5-4F84-B5E2-22FC9DEE468E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ldImg"/>
          </p:nvPr>
        </p:nvSpPr>
        <p:spPr>
          <a:xfrm>
            <a:off x="1432080" y="1163520"/>
            <a:ext cx="4188960" cy="3141360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705240" y="4479840"/>
            <a:ext cx="5642280" cy="366516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1432080" y="1163520"/>
            <a:ext cx="4188960" cy="314136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05240" y="4479840"/>
            <a:ext cx="5642280" cy="366516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41"/>
          </p:nvPr>
        </p:nvSpPr>
        <p:spPr>
          <a:xfrm>
            <a:off x="3995280" y="8841960"/>
            <a:ext cx="3056040" cy="46656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IN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DAC919-7ABB-409E-87FD-13D3E79D7405}" type="slidenum">
              <a:rPr b="0" lang="en-IN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4CEA0B-102B-47A3-B594-6568B406BF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EA44B17-CB42-442B-A23F-7FD76ACBA7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D7D4264-0D84-4A0D-8D8F-6C679F2E6A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125384E-F0FB-4EA7-8352-970217D3A8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769E9A4-CFD8-4541-B0E4-8C77B78917D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CCBBB40-3F26-43D2-9F93-889B449BAE0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CD53E0F-D5C7-44F8-A9B7-12FB5EA2B5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DE7F492-161F-4872-8696-FE91D5926A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C1FB963-BD4A-4B3B-9406-47D3FDA8B70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51723BA-DC4E-42A3-B219-E85B9E7103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112CAB06-8C7B-404E-93BE-83CF36C07A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FEA294-7B8B-4B79-AA9B-B797FF6F76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E569AAE-824A-4B06-9B59-073243E407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520289-DE79-4554-B06E-61877C4EC9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5061A8E-E6CF-4D00-B5FC-C3A8BF3847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A23E2FE-1BEE-4DB1-83A6-2656DEE754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32CBC65-D48E-4C02-BDD5-4417B3F4B8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649BE22-F238-4FE8-AD92-7E3A4FE427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9A231B2-BEDF-44D7-A880-B71FAAEFF68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8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" name="Rectangle 8" hidden="1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3" name="Rectangle 6"/>
          <p:cNvSpPr/>
          <p:nvPr/>
        </p:nvSpPr>
        <p:spPr>
          <a:xfrm>
            <a:off x="2520" y="6400800"/>
            <a:ext cx="91411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6334200"/>
            <a:ext cx="91411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080" bIns="190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22960" y="758880"/>
            <a:ext cx="7543440" cy="35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8000" spc="-51" strike="noStrike" u="none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Calibri Light"/>
              </a:rPr>
              <a:t>Click to edit Master title style</a:t>
            </a:r>
            <a:endParaRPr b="0" lang="en-US" sz="8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57AE960-DA65-4D68-947C-AE2C62DA3F22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400" y="4343400"/>
            <a:ext cx="740700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 hidden="1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5" name="Rectangle 8" hidden="1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6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97" name="Rectangle 4"/>
          <p:cNvSpPr/>
          <p:nvPr/>
        </p:nvSpPr>
        <p:spPr>
          <a:xfrm>
            <a:off x="2520" y="6400800"/>
            <a:ext cx="91411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8" name="Rectangle 5"/>
          <p:cNvSpPr/>
          <p:nvPr/>
        </p:nvSpPr>
        <p:spPr>
          <a:xfrm>
            <a:off x="0" y="6334200"/>
            <a:ext cx="91411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080" bIns="190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dt" idx="28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ftr" idx="29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sldNum" idx="30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ED2433A-AA3C-413D-B342-887856E1EDC6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Click to edit the title text format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the outline text format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Outline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Outline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Outline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6" hidden="1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6" name="Rectangle 8" hidden="1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7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118" name="Rectangle 7"/>
          <p:cNvSpPr/>
          <p:nvPr/>
        </p:nvSpPr>
        <p:spPr>
          <a:xfrm>
            <a:off x="0" y="0"/>
            <a:ext cx="3037680" cy="685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9" name="Rectangle 8"/>
          <p:cNvSpPr/>
          <p:nvPr/>
        </p:nvSpPr>
        <p:spPr>
          <a:xfrm>
            <a:off x="3030120" y="0"/>
            <a:ext cx="475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3080" y="594360"/>
            <a:ext cx="2400120" cy="228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3600" spc="-51" strike="noStrike" u="none">
                <a:solidFill>
                  <a:srgbClr val="ffffff"/>
                </a:solidFill>
                <a:uFillTx/>
                <a:latin typeface="Calibri Light"/>
              </a:rPr>
              <a:t>Click to edit Master title style</a:t>
            </a:r>
            <a:endParaRPr b="0" lang="en-US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600360" y="731520"/>
            <a:ext cx="4869000" cy="52574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43080" y="2926080"/>
            <a:ext cx="2400120" cy="337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rgbClr val="ffffff"/>
                </a:solidFill>
                <a:uFillTx/>
                <a:latin typeface="Calibri"/>
              </a:rPr>
              <a:t>Click to edit Master text styles</a:t>
            </a:r>
            <a:endParaRPr b="0" lang="en-US" sz="15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 idx="31"/>
          </p:nvPr>
        </p:nvSpPr>
        <p:spPr>
          <a:xfrm>
            <a:off x="349200" y="6459840"/>
            <a:ext cx="1963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 idx="32"/>
          </p:nvPr>
        </p:nvSpPr>
        <p:spPr>
          <a:xfrm>
            <a:off x="3600360" y="6459840"/>
            <a:ext cx="34858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 idx="33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chemeClr val="dk2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7027D8A-7020-4B84-9083-C50C623333DD}" type="slidenum">
              <a:rPr b="0" lang="en-US" sz="1050" strike="noStrike" u="none">
                <a:solidFill>
                  <a:schemeClr val="dk2"/>
                </a:solidFill>
                <a:uFillTx/>
                <a:latin typeface="Calibri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6" hidden="1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7" name="Rectangle 8" hidden="1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8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129" name="Rectangle 7"/>
          <p:cNvSpPr/>
          <p:nvPr/>
        </p:nvSpPr>
        <p:spPr>
          <a:xfrm>
            <a:off x="0" y="4952880"/>
            <a:ext cx="9141120" cy="1904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0" name="Rectangle 8"/>
          <p:cNvSpPr/>
          <p:nvPr/>
        </p:nvSpPr>
        <p:spPr>
          <a:xfrm>
            <a:off x="0" y="4915080"/>
            <a:ext cx="91411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080" bIns="190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840" cy="8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b">
            <a:no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3600" spc="-51" strike="noStrike" u="none">
                <a:solidFill>
                  <a:srgbClr val="ffffff"/>
                </a:solidFill>
                <a:uFillTx/>
                <a:latin typeface="Calibri Light"/>
              </a:rPr>
              <a:t>Click to edit Master title style</a:t>
            </a:r>
            <a:endParaRPr b="0" lang="en-US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4914720"/>
          </a:xfrm>
          <a:prstGeom prst="rect">
            <a:avLst/>
          </a:prstGeom>
          <a:solidFill>
            <a:schemeClr val="lt2">
              <a:lumMod val="90000"/>
            </a:schemeClr>
          </a:solidFill>
          <a:ln w="0">
            <a:noFill/>
          </a:ln>
        </p:spPr>
        <p:txBody>
          <a:bodyPr lIns="457200" rIns="90000" tIns="4572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Click icon to add picture</a:t>
            </a:r>
            <a:endParaRPr b="0" lang="en-US" sz="32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822960" y="5906880"/>
            <a:ext cx="7589160" cy="59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t">
            <a:normAutofit/>
          </a:bodyPr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rgbClr val="ffffff"/>
                </a:solidFill>
                <a:uFillTx/>
                <a:latin typeface="Calibri"/>
              </a:rPr>
              <a:t>Click to edit Master text styles</a:t>
            </a:r>
            <a:endParaRPr b="0" lang="en-US" sz="15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dt" idx="34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ftr" idx="35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sldNum" idx="36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D91C0B1-63DF-4D5B-9DA6-03291F0ED13B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434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48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title style</a:t>
            </a:r>
            <a:endParaRPr b="0" lang="en-US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22960" y="1845720"/>
            <a:ext cx="7543440" cy="402300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t" vert="eaVer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4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5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6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3A1CD62-87E0-462A-A2A3-E1220216B3DC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 hidden="1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" name="Rectangle 8" hidden="1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23" name="Rectangle 6"/>
          <p:cNvSpPr/>
          <p:nvPr/>
        </p:nvSpPr>
        <p:spPr>
          <a:xfrm>
            <a:off x="2520" y="6400800"/>
            <a:ext cx="91411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0" y="6334200"/>
            <a:ext cx="91411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080" bIns="190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543720" y="412200"/>
            <a:ext cx="1971360" cy="57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vert="eaVert">
            <a:no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48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title style</a:t>
            </a:r>
            <a:endParaRPr b="0" lang="en-US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28560" y="412200"/>
            <a:ext cx="5800320" cy="57596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t" vert="eaVer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7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8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9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50AD69F-F8AE-47C2-A320-694BCF888061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" name="Rectangle 8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2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62120" y="76320"/>
            <a:ext cx="815292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48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title style</a:t>
            </a:r>
            <a:endParaRPr b="0" lang="en-US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62120" y="1371600"/>
            <a:ext cx="4000320" cy="51051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915080" y="1371600"/>
            <a:ext cx="4000320" cy="51051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dt" idx="10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ftr" idx="11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sldNum" idx="12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E0C125E-3688-4772-9A9E-4151DABF36BA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3" name="Rectangle 8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4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434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48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title style</a:t>
            </a:r>
            <a:endParaRPr b="0" lang="en-US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22960" y="1845720"/>
            <a:ext cx="75434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13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14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15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70CCCA4-5CC4-40FE-9326-7C256C953F51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 hidden="1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3" name="Rectangle 8" hidden="1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4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55" name="Rectangle 6"/>
          <p:cNvSpPr/>
          <p:nvPr/>
        </p:nvSpPr>
        <p:spPr>
          <a:xfrm>
            <a:off x="2520" y="6400800"/>
            <a:ext cx="91411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" name="Rectangle 7"/>
          <p:cNvSpPr/>
          <p:nvPr/>
        </p:nvSpPr>
        <p:spPr>
          <a:xfrm>
            <a:off x="0" y="6334200"/>
            <a:ext cx="91411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080" bIns="190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22960" y="758880"/>
            <a:ext cx="7543440" cy="35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8000" spc="-51" strike="noStrike" u="none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Calibri Light"/>
              </a:rPr>
              <a:t>Click to edit Master title style</a:t>
            </a:r>
            <a:endParaRPr b="0" lang="en-US" sz="8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22960" y="4453200"/>
            <a:ext cx="75434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en-US" sz="2400" spc="201" strike="noStrike" u="none" cap="all">
                <a:solidFill>
                  <a:schemeClr val="dk2"/>
                </a:solidFill>
                <a:uFillTx/>
                <a:latin typeface="Calibri Light"/>
              </a:rPr>
              <a:t>Click to edit Master text styles</a:t>
            </a:r>
            <a:endParaRPr b="0" lang="en-US" sz="2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16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 idx="17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 idx="18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6FBCDBD-4170-4C59-8DD3-C9CCEEB985F2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62" name="Straight Connector 8"/>
          <p:cNvCxnSpPr/>
          <p:nvPr/>
        </p:nvCxnSpPr>
        <p:spPr>
          <a:xfrm>
            <a:off x="905400" y="4343400"/>
            <a:ext cx="740700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" name="Rectangle 8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5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434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48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title style</a:t>
            </a:r>
            <a:endParaRPr b="0" lang="en-US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22960" y="1845720"/>
            <a:ext cx="370296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3440" y="1845720"/>
            <a:ext cx="370296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dt" idx="19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ftr" idx="20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sldNum" idx="21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42D634C-328F-46C5-84CB-4A42F3A73D92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6" name="Rectangle 8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7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434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48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title style</a:t>
            </a:r>
            <a:endParaRPr b="0" lang="en-US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22960" y="1846080"/>
            <a:ext cx="3702960" cy="73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en-US" sz="2000" strike="noStrike" u="none" cap="all">
                <a:solidFill>
                  <a:schemeClr val="dk2"/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822960" y="2582280"/>
            <a:ext cx="3702960" cy="33778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63440" y="1846080"/>
            <a:ext cx="3702960" cy="73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en-US" sz="2000" strike="noStrike" u="none" cap="all">
                <a:solidFill>
                  <a:schemeClr val="dk2"/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63440" y="2582280"/>
            <a:ext cx="3702960" cy="33778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b="0" lang="en-US" sz="20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20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1" marL="38412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8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2" marL="56700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Third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3" marL="74988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Fourth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  <a:p>
            <a:pPr lvl="4" marL="932760" indent="-182880" defTabSz="91440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Calibri"/>
              <a:buChar char="◦"/>
            </a:pPr>
            <a:r>
              <a:rPr b="0" lang="en-US" sz="1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"/>
              </a:rPr>
              <a:t>Fifth level</a:t>
            </a:r>
            <a:endParaRPr b="0" lang="en-US" sz="1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dt" idx="22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ftr" idx="23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" name="PlaceHolder 8"/>
          <p:cNvSpPr>
            <a:spLocks noGrp="1"/>
          </p:cNvSpPr>
          <p:nvPr>
            <p:ph type="sldNum" idx="24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FDA7A48-DBAF-4B33-8EC6-AA0803335A39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6"/>
          <p:cNvSpPr/>
          <p:nvPr/>
        </p:nvSpPr>
        <p:spPr>
          <a:xfrm>
            <a:off x="0" y="6400800"/>
            <a:ext cx="914364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7" name="Rectangle 8"/>
          <p:cNvSpPr/>
          <p:nvPr/>
        </p:nvSpPr>
        <p:spPr>
          <a:xfrm>
            <a:off x="0" y="6334200"/>
            <a:ext cx="91436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0880" bIns="2088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8" name="Straight Connector 9"/>
          <p:cNvCxnSpPr/>
          <p:nvPr/>
        </p:nvCxnSpPr>
        <p:spPr>
          <a:xfrm>
            <a:off x="894960" y="1737720"/>
            <a:ext cx="7475760" cy="360"/>
          </a:xfrm>
          <a:prstGeom prst="straightConnector1">
            <a:avLst/>
          </a:prstGeom>
          <a:ln w="635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43440" cy="14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85000"/>
              </a:lnSpc>
              <a:buNone/>
            </a:pPr>
            <a:r>
              <a:rPr b="0" lang="en-US" sz="4800" spc="-51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alibri Light"/>
              </a:rPr>
              <a:t>Click to edit Master title style</a:t>
            </a:r>
            <a:endParaRPr b="0" lang="en-US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dt" idx="25"/>
          </p:nvPr>
        </p:nvSpPr>
        <p:spPr>
          <a:xfrm>
            <a:off x="822960" y="6459840"/>
            <a:ext cx="18540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9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rgbClr val="ffffff"/>
                </a:solidFill>
                <a:uFillTx/>
                <a:latin typeface="Calibri"/>
              </a:rPr>
              <a:t>&lt;date/time&gt;</a:t>
            </a:r>
            <a:endParaRPr b="0" lang="en-US" sz="9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ftr" idx="26"/>
          </p:nvPr>
        </p:nvSpPr>
        <p:spPr>
          <a:xfrm>
            <a:off x="2764800" y="6459840"/>
            <a:ext cx="3616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sldNum" idx="27"/>
          </p:nvPr>
        </p:nvSpPr>
        <p:spPr>
          <a:xfrm>
            <a:off x="7425360" y="6459840"/>
            <a:ext cx="9835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C9D6A3F-8DBE-4B80-97D7-3FEFB8274912}" type="slidenum">
              <a:rPr b="0" lang="en-US" sz="105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en-US" sz="10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9" descr="SITE ITALY copy.jpg"/>
          <p:cNvPicPr/>
          <p:nvPr/>
        </p:nvPicPr>
        <p:blipFill>
          <a:blip r:embed="rId1"/>
          <a:srcRect l="11291" t="19247" r="8766" b="19642"/>
          <a:stretch/>
        </p:blipFill>
        <p:spPr>
          <a:xfrm>
            <a:off x="128160" y="376920"/>
            <a:ext cx="8503560" cy="596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Rectangle 1"/>
          <p:cNvSpPr/>
          <p:nvPr/>
        </p:nvSpPr>
        <p:spPr>
          <a:xfrm>
            <a:off x="1648800" y="-16560"/>
            <a:ext cx="5529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3600" strike="noStrike" u="none">
                <a:solidFill>
                  <a:schemeClr val="dk1"/>
                </a:solidFill>
                <a:uFillTx/>
                <a:latin typeface="Arial Black"/>
              </a:rPr>
              <a:t>NCI AIIMS - JHAJJAR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Rectangle 4"/>
          <p:cNvSpPr/>
          <p:nvPr/>
        </p:nvSpPr>
        <p:spPr>
          <a:xfrm>
            <a:off x="1648080" y="6377760"/>
            <a:ext cx="60940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3200" strike="noStrike" u="none">
                <a:solidFill>
                  <a:srgbClr val="ffff00"/>
                </a:solidFill>
                <a:uFillTx/>
                <a:latin typeface="Arial Black"/>
              </a:rPr>
              <a:t>STATUS AS ON 27.10.2016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Placeholder 11"/>
          <p:cNvSpPr/>
          <p:nvPr/>
        </p:nvSpPr>
        <p:spPr>
          <a:xfrm>
            <a:off x="910800" y="5195880"/>
            <a:ext cx="7477920" cy="990360"/>
          </a:xfrm>
          <a:prstGeom prst="rect">
            <a:avLst/>
          </a:prstGeom>
          <a:solidFill>
            <a:srgbClr val="ffffff"/>
          </a:solidFill>
          <a:ln>
            <a:solidFill>
              <a:srgbClr val="4eb3cf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anchor="ctr">
            <a:normAutofit/>
          </a:bodyPr>
          <a:p>
            <a:pPr marL="343080" indent="-3430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trike="noStrike" u="none">
                <a:solidFill>
                  <a:srgbClr val="ff6600"/>
                </a:solidFill>
                <a:uFillTx/>
                <a:latin typeface="Arial Rounded MT Bold"/>
              </a:rPr>
              <a:t>Dedicated to the Nation by Hon’ble Prime Minister: 12</a:t>
            </a:r>
            <a:r>
              <a:rPr b="1" lang="en-US" sz="2400" strike="noStrike" u="none" baseline="30000">
                <a:solidFill>
                  <a:srgbClr val="ff6600"/>
                </a:solidFill>
                <a:uFillTx/>
                <a:latin typeface="Arial Rounded MT Bold"/>
              </a:rPr>
              <a:t>th</a:t>
            </a:r>
            <a:r>
              <a:rPr b="1" lang="en-US" sz="2400" strike="noStrike" u="none">
                <a:solidFill>
                  <a:srgbClr val="ff6600"/>
                </a:solidFill>
                <a:uFillTx/>
                <a:latin typeface="Arial Rounded MT Bold"/>
              </a:rPr>
              <a:t> Feb 2019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8" name="Picture 2" descr="Jagat Prakash Nadda on X: &quot;I am heartily thankful to Hon. PM Sh  @narendramodi Ji for dedicating the National Cancer Institute Jhajjar to  the nation today from Kurukshetra. Attended the inauguration ceremony"/>
          <p:cNvPicPr/>
          <p:nvPr/>
        </p:nvPicPr>
        <p:blipFill>
          <a:blip r:embed="rId1"/>
          <a:stretch/>
        </p:blipFill>
        <p:spPr>
          <a:xfrm>
            <a:off x="1488600" y="391680"/>
            <a:ext cx="6591960" cy="439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Union Health Minister Addresses 5th Foundation Day Celebration of National  Cancer Institute (NCI) of AIIMS Jhajjar - Prevention is better than cure"/>
          <p:cNvPicPr/>
          <p:nvPr/>
        </p:nvPicPr>
        <p:blipFill>
          <a:blip r:embed="rId1"/>
          <a:stretch/>
        </p:blipFill>
        <p:spPr>
          <a:xfrm>
            <a:off x="0" y="325440"/>
            <a:ext cx="9048240" cy="550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0" name="TextBox 1"/>
          <p:cNvSpPr/>
          <p:nvPr/>
        </p:nvSpPr>
        <p:spPr>
          <a:xfrm>
            <a:off x="3800520" y="5832360"/>
            <a:ext cx="3025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IN" sz="1800" strike="noStrike" u="none">
                <a:solidFill>
                  <a:schemeClr val="dk1"/>
                </a:solidFill>
                <a:uFillTx/>
                <a:latin typeface="Calibri"/>
              </a:rPr>
              <a:t>5</a:t>
            </a:r>
            <a:r>
              <a:rPr b="0" lang="en-IN" sz="1800" strike="noStrike" u="none" baseline="30000">
                <a:solidFill>
                  <a:schemeClr val="dk1"/>
                </a:solidFill>
                <a:uFillTx/>
                <a:latin typeface="Calibri"/>
              </a:rPr>
              <a:t>th</a:t>
            </a:r>
            <a:r>
              <a:rPr b="0" lang="en-IN" sz="1800" strike="noStrike" u="none">
                <a:solidFill>
                  <a:schemeClr val="dk1"/>
                </a:solidFill>
                <a:uFillTx/>
                <a:latin typeface="Calibri"/>
              </a:rPr>
              <a:t> Foundation day, NCI Jhajjar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The National Cancer Institute, AIIMS – Press Information Bureau"/>
          <p:cNvPicPr/>
          <p:nvPr/>
        </p:nvPicPr>
        <p:blipFill>
          <a:blip r:embed="rId1"/>
          <a:stretch/>
        </p:blipFill>
        <p:spPr>
          <a:xfrm>
            <a:off x="1066680" y="1457280"/>
            <a:ext cx="7009920" cy="394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TextBox 1"/>
          <p:cNvSpPr/>
          <p:nvPr/>
        </p:nvSpPr>
        <p:spPr>
          <a:xfrm>
            <a:off x="697320" y="5582160"/>
            <a:ext cx="8065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IN" sz="1800" strike="noStrike" u="none">
                <a:solidFill>
                  <a:schemeClr val="dk1"/>
                </a:solidFill>
                <a:uFillTx/>
                <a:latin typeface="Times New Roman"/>
              </a:rPr>
              <a:t>Scaled Model of NCI observed by Hon’ble Health Minister with other dignitaries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62120" y="76320"/>
            <a:ext cx="8152920" cy="1142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1440" rIns="91440" tIns="45720" bIns="45720" anchor="b">
            <a:normAutofit fontScale="92500" lnSpcReduction="9999"/>
          </a:bodyPr>
          <a:p>
            <a:pPr indent="0" algn="ctr" defTabSz="914400">
              <a:lnSpc>
                <a:spcPct val="85000"/>
              </a:lnSpc>
              <a:buNone/>
            </a:pPr>
            <a:r>
              <a:rPr b="0" lang="en-US" sz="4800" spc="-51" strike="noStrike" u="none">
                <a:solidFill>
                  <a:schemeClr val="dk1"/>
                </a:solidFill>
                <a:uFillTx/>
                <a:latin typeface="Broadway"/>
              </a:rPr>
              <a:t>BHOOMI  PUJAN  </a:t>
            </a:r>
            <a:br>
              <a:rPr sz="4800"/>
            </a:br>
            <a:r>
              <a:rPr b="0" lang="en-US" sz="4800" spc="-51" strike="noStrike" u="none">
                <a:solidFill>
                  <a:schemeClr val="dk1"/>
                </a:solidFill>
                <a:uFillTx/>
                <a:latin typeface="Broadway"/>
              </a:rPr>
              <a:t>  BADSA,  JHAJJAR </a:t>
            </a:r>
            <a:endParaRPr b="0" lang="en-US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9" name="Picture 7" descr="C:\Users\acer\Desktop\DSC_0171.jpg"/>
          <p:cNvPicPr/>
          <p:nvPr/>
        </p:nvPicPr>
        <p:blipFill>
          <a:blip r:embed="rId1"/>
          <a:stretch/>
        </p:blipFill>
        <p:spPr>
          <a:xfrm>
            <a:off x="838080" y="1295280"/>
            <a:ext cx="7695720" cy="342864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150" name="Picture 8" descr="G:\NCI photos\Bhoomi Pujan\DSC_0079.JPG"/>
          <p:cNvPicPr/>
          <p:nvPr/>
        </p:nvPicPr>
        <p:blipFill>
          <a:blip r:embed="rId2"/>
          <a:stretch/>
        </p:blipFill>
        <p:spPr>
          <a:xfrm>
            <a:off x="4495680" y="4648320"/>
            <a:ext cx="3962160" cy="205704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942840" y="5219640"/>
            <a:ext cx="3047760" cy="99036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5"/>
            </a:solidFill>
            <a:round/>
          </a:ln>
        </p:spPr>
        <p:txBody>
          <a:bodyPr lIns="0" rIns="0" tIns="45720" bIns="45720" anchor="ctr">
            <a:noAutofit/>
          </a:bodyPr>
          <a:p>
            <a:pPr marL="91440" indent="-91440" algn="ctr" defTabSz="91440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ff6600"/>
                </a:solidFill>
                <a:uFillTx/>
                <a:latin typeface="Arial Rounded MT Bold"/>
              </a:rPr>
              <a:t>Bhoomi Pujan: 12</a:t>
            </a:r>
            <a:r>
              <a:rPr b="1" lang="en-US" sz="2400" strike="noStrike" u="none" baseline="30000">
                <a:solidFill>
                  <a:srgbClr val="ff6600"/>
                </a:solidFill>
                <a:uFillTx/>
                <a:latin typeface="Arial Rounded MT Bold"/>
              </a:rPr>
              <a:t>th</a:t>
            </a:r>
            <a:r>
              <a:rPr b="1" lang="en-US" sz="2400" strike="noStrike" u="none">
                <a:solidFill>
                  <a:srgbClr val="ff6600"/>
                </a:solidFill>
                <a:uFillTx/>
                <a:latin typeface="Arial Rounded MT Bold"/>
              </a:rPr>
              <a:t> December, 2015</a:t>
            </a:r>
            <a:endParaRPr b="0" lang="en-US" sz="2400" strike="noStrike" u="none">
              <a:solidFill>
                <a:schemeClr val="dk1">
                  <a:lumMod val="75000"/>
                  <a:lumOff val="25000"/>
                </a:schemeClr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" descr=""/>
          <p:cNvPicPr/>
          <p:nvPr/>
        </p:nvPicPr>
        <p:blipFill>
          <a:blip r:embed="rId1"/>
          <a:stretch/>
        </p:blipFill>
        <p:spPr>
          <a:xfrm>
            <a:off x="0" y="703440"/>
            <a:ext cx="9143640" cy="547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Rectangle 4"/>
          <p:cNvSpPr/>
          <p:nvPr/>
        </p:nvSpPr>
        <p:spPr>
          <a:xfrm>
            <a:off x="2661480" y="0"/>
            <a:ext cx="4049280" cy="78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Calibri"/>
              </a:rPr>
              <a:t>RESEARCH HOSTEL BLOCK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3"/>
          <p:cNvSpPr/>
          <p:nvPr/>
        </p:nvSpPr>
        <p:spPr>
          <a:xfrm>
            <a:off x="2661480" y="0"/>
            <a:ext cx="4049280" cy="78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Calibri"/>
              </a:rPr>
              <a:t>ADMIN &amp; RESEARCH BLOCK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Rectangle 4"/>
          <p:cNvSpPr/>
          <p:nvPr/>
        </p:nvSpPr>
        <p:spPr>
          <a:xfrm>
            <a:off x="6520680" y="6210360"/>
            <a:ext cx="4049280" cy="78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23.09.16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6" name="Picture 1" descr=""/>
          <p:cNvPicPr/>
          <p:nvPr/>
        </p:nvPicPr>
        <p:blipFill>
          <a:blip r:embed="rId1"/>
          <a:stretch/>
        </p:blipFill>
        <p:spPr>
          <a:xfrm>
            <a:off x="0" y="681840"/>
            <a:ext cx="9143640" cy="5494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3"/>
          <p:cNvSpPr/>
          <p:nvPr/>
        </p:nvSpPr>
        <p:spPr>
          <a:xfrm>
            <a:off x="2661480" y="0"/>
            <a:ext cx="4049280" cy="78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Calibri"/>
              </a:rPr>
              <a:t>PC TEACHING BLOCK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Rectangle 4"/>
          <p:cNvSpPr/>
          <p:nvPr/>
        </p:nvSpPr>
        <p:spPr>
          <a:xfrm>
            <a:off x="6161400" y="5132520"/>
            <a:ext cx="4049280" cy="78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23.09.16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9" name="Picture 2" descr=""/>
          <p:cNvPicPr/>
          <p:nvPr/>
        </p:nvPicPr>
        <p:blipFill>
          <a:blip r:embed="rId1"/>
          <a:stretch/>
        </p:blipFill>
        <p:spPr>
          <a:xfrm>
            <a:off x="0" y="677520"/>
            <a:ext cx="9143640" cy="5502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3"/>
          <p:cNvSpPr/>
          <p:nvPr/>
        </p:nvSpPr>
        <p:spPr>
          <a:xfrm>
            <a:off x="2661480" y="0"/>
            <a:ext cx="4618080" cy="78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Calibri"/>
              </a:rPr>
              <a:t>BASIC SCIENCE RESEARCH BLOCK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Rectangle 4"/>
          <p:cNvSpPr/>
          <p:nvPr/>
        </p:nvSpPr>
        <p:spPr>
          <a:xfrm>
            <a:off x="6161400" y="5132520"/>
            <a:ext cx="4049280" cy="78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23.09.16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2" name="Picture 5" descr=""/>
          <p:cNvPicPr/>
          <p:nvPr/>
        </p:nvPicPr>
        <p:blipFill>
          <a:blip r:embed="rId1"/>
          <a:stretch/>
        </p:blipFill>
        <p:spPr>
          <a:xfrm>
            <a:off x="0" y="783720"/>
            <a:ext cx="9143640" cy="5496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0" y="684000"/>
            <a:ext cx="9143640" cy="548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Rectangle 3"/>
          <p:cNvSpPr/>
          <p:nvPr/>
        </p:nvSpPr>
        <p:spPr>
          <a:xfrm>
            <a:off x="2661480" y="0"/>
            <a:ext cx="4049280" cy="78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Calibri"/>
              </a:rPr>
              <a:t>OPD BLOCK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0" y="679320"/>
            <a:ext cx="9143640" cy="549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" name="Rectangle 3"/>
          <p:cNvSpPr/>
          <p:nvPr/>
        </p:nvSpPr>
        <p:spPr>
          <a:xfrm>
            <a:off x="2751480" y="167040"/>
            <a:ext cx="3921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uFillTx/>
                <a:latin typeface="Calibri"/>
              </a:rPr>
              <a:t>HOSPITAL &amp; CLINICAL RESEARCH BLOCK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14109</TotalTime>
  <Application>LibreOffice/24.8.4.2$Windows_X86_64 LibreOffice_project/bb3cfa12c7b1bf994ecc5649a80400d06cd71002</Application>
  <AppVersion>15.0000</AppVersion>
  <Words>78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2015-02-23T05:24:26Z</dcterms:created>
  <dc:creator>Administrator</dc:creator>
  <dc:description/>
  <dc:language>en-US</dc:language>
  <cp:lastModifiedBy>Supriya Mallick</cp:lastModifiedBy>
  <cp:lastPrinted>2016-10-27T06:13:34Z</cp:lastPrinted>
  <dcterms:modified xsi:type="dcterms:W3CDTF">2024-09-30T11:54:32Z</dcterms:modified>
  <cp:revision>845</cp:revision>
  <dc:subject/>
  <dc:title>Business Plan for the FY 15-16 for North Zone-II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On-screen Show (4:3)</vt:lpwstr>
  </property>
  <property fmtid="{D5CDD505-2E9C-101B-9397-08002B2CF9AE}" pid="4" name="Slides">
    <vt:i4>11</vt:i4>
  </property>
</Properties>
</file>